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2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85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99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57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36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92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72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4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83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2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04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01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160CD-506C-468A-86BA-74659738A474}" type="datetimeFigureOut">
              <a:rPr lang="fr-FR" smtClean="0"/>
              <a:t>18/01/2023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CA693-9244-4963-884E-5B35C8675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0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317" y="0"/>
            <a:ext cx="4965793" cy="6858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" y="1227611"/>
            <a:ext cx="3523877" cy="394731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550" y="4600871"/>
            <a:ext cx="3344238" cy="1617583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317" y="5558835"/>
            <a:ext cx="4965793" cy="21825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317" y="5749930"/>
            <a:ext cx="4965793" cy="21551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23" y="6002667"/>
            <a:ext cx="4950167" cy="22555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23" y="6228728"/>
            <a:ext cx="4947687" cy="205489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192" y="1751164"/>
            <a:ext cx="3165233" cy="158536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265" y="4464180"/>
            <a:ext cx="5266927" cy="86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58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619">
        <p:split orient="vert"/>
      </p:transition>
    </mc:Choice>
    <mc:Fallback>
      <p:transition spd="slow" advTm="21619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1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2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1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2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1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2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1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1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1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2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A.S.I.A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SAINT-OMER DELEPINE Fabienne - Secrétariat / Lycée Depoorter - HAZEBROUCK</dc:creator>
  <cp:lastModifiedBy>SAINT-OMER DELEPINE Fabienne - Secrétariat / Lycée Depoorter - HAZEBROUCK</cp:lastModifiedBy>
  <cp:revision>27</cp:revision>
  <dcterms:created xsi:type="dcterms:W3CDTF">2023-01-18T09:07:52Z</dcterms:created>
  <dcterms:modified xsi:type="dcterms:W3CDTF">2023-01-18T15:39:55Z</dcterms:modified>
</cp:coreProperties>
</file>